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E7253-FE3B-42E6-B674-B5E34061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9F0476-62E3-4E36-84EB-737D547B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DDD2-5D17-4A83-AE99-EE49FBBCC831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9749B-C09B-40C9-BA05-043B04C3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AC095-E305-4D62-AE28-CC2BB84A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A7D0-3A91-4413-BD97-9F8B0E87A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AE02FC-630B-4DAF-B615-44414B08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15F5F-7B00-4B56-8FA2-398C4916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3E70F-587D-473C-80A2-7E1FD6F28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DDD2-5D17-4A83-AE99-EE49FBBCC831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2A219-4D38-4E1C-9C6D-794A549A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29F55-A372-4B44-B8E2-D3C91E1CB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A7D0-3A91-4413-BD97-9F8B0E87A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1F6A72-EA74-46AB-B7F4-3F011DE3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B2E415-0D19-44C1-A8BA-9E3A8BB98F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67D1E7-8361-4B5C-88E7-0FA47613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B0A8E-32CF-4E0C-BF5D-19D5A877B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9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46CF62-ED86-471F-8A3E-451C82F2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0171B-D0A1-4B85-9137-705672225C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145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1C7309-87AB-487D-A0CC-A91754DA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83A87-06A2-402A-BD9B-D35700DB36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9FB8C8-37CD-4C73-B5A4-4D1E19BE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08A7A-8E75-4960-BF02-C7D33B205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0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2F9DDF-F791-412F-9426-2E9225DA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19CB42-ED76-4896-8F1C-D426A1A31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74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3C38DD-F475-4395-B76F-D7564FFA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702FC-4274-48B8-8B61-4169B6976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244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153729-FEA7-4CE7-8E7E-7028C88B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666C47-EE38-4CEE-A3D3-F01E6F8F8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12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4EADD5-F7BB-4A95-A652-835D1FBD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1C2AE7-8E5D-40F6-BBD6-A3C04D1A82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844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C55C90-9A44-4D9E-961A-9F4314C0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224FA4-1FB6-41B6-8B49-9C43B115A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19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D4DC62-5648-4FCE-89E4-5FFF9109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DB266C-64E8-4875-93EC-9BABE74F7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25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FCE2BA-F623-4DFC-A2D3-C7EF5FAB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5F966-E7E5-49E1-B41F-0F2FF08139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487214-A0FF-4271-9FB8-F3316A0B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773A88-0E8D-4F7B-9C18-AF39730317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7422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F26870-CAAF-4C22-980E-DBDE50EB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7C0D33-2E8A-40B3-8DCE-39897153B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807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821640-0FB8-4CF2-AA69-897BF526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12B71-6684-45EF-9E3E-B66AA5806F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753"/>
      </p:ext>
    </p:extLst>
  </p:cSld>
  <p:clrMapOvr>
    <a:masterClrMapping/>
  </p:clrMapOvr>
  <p:transition spd="slow">
    <p:zoom dir="in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991B4D-CABE-42D5-8853-F60B75B6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FE098-99D4-44C7-B752-81452F96D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6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DA4BA8-D77E-47D4-965E-373E078D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3279D9-F75E-45E4-9D0A-6764B85F1B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26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F77694-E89C-4CC5-AAD0-CF94A71D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545BC3-9A97-4C6C-A66D-5245A750E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4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4B1CC1-3E4F-4E44-8E8D-1A5B8463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7CEF9-A2C6-458D-8055-C6ACE6FFD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79650"/>
      </p:ext>
    </p:extLst>
  </p:cSld>
  <p:clrMapOvr>
    <a:masterClrMapping/>
  </p:clrMapOvr>
  <p:transition spd="slow">
    <p:zoom dir="in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703878-92DE-4441-9F39-4FFC5020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C6980A-B90C-4A74-BAF3-BCCAD082C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57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F2F429-A2EC-421F-98AD-6FAE47EC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E1694B-7F12-48D9-8A26-96927EF972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54963"/>
      </p:ext>
    </p:extLst>
  </p:cSld>
  <p:clrMapOvr>
    <a:masterClrMapping/>
  </p:clrMapOvr>
  <p:transition spd="slow">
    <p:zoom dir="in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64910F-E71E-4127-B9F4-BC007456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AC891-5CA9-4713-B99A-0799898F98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872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425C8E-6885-47EB-8282-338E912C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0A894-7E10-479A-9EF3-440E657FB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7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2CBDB6-30C4-46AC-A428-94717811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CEE02-1CE2-4DDF-BF13-AA6022BDC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8526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692845-CE58-4CC0-B073-E119D9F3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54F13-6717-4F21-832D-31149148BE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21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42D22C-EE89-492A-967E-45A2F461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306D6B-446A-4196-97C0-1D71434764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1761"/>
      </p:ext>
    </p:extLst>
  </p:cSld>
  <p:clrMapOvr>
    <a:masterClrMapping/>
  </p:clrMapOvr>
  <p:transition spd="slow">
    <p:zoom dir="in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2FAFF9-822C-49DD-B41C-2052BF92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7D39DF-8DEA-450F-9DA7-FEF287D2C6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1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8DC024-4783-4C2F-A34C-6CD20CFB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B4CD2E-634B-4A3D-BD85-CA3A92CFC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59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655B5F-DFFC-4426-AFE1-8610B0C9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7D48B-382C-44BB-9855-4290CB9BF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4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E0440C-1628-4615-96A0-5454E7D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BC9F67-74ED-486A-B262-D840B83C2C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998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F108D1-F423-43CC-A9B8-3694DE3B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95BB6A-DBFB-472F-B4B7-17E6796D0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59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2BCF50-2124-4127-9E47-FDDF8029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824F9E-1145-4FA4-B428-FE0182C7E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98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FBE892-A8CD-47C9-925B-FA419C5C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AE21AE-7426-43CF-9A94-E2FD142987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032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7356B7-C158-4043-9D39-39E541F2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0129F-5E7C-4107-80EC-4BA41CFED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3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31B906-F270-4C46-BC20-1574A55A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DD0DB-199F-4D8A-8930-1E22DA8FA7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79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EE86DA-22DE-4B72-AC01-C692305D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364E3E-0DEF-4CD2-ACEA-2FC9613CB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3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FA73B8-65D9-4E9A-A974-9FBAF362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05055-A9F1-4B75-8CC1-B8F034D4B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043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4C0389-B434-4F79-8598-27AD1876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66437-FE7C-4F61-9E12-8D4BE60BA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960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629A2D-3626-4C02-9B40-103BC770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42575-EECD-4C5B-802D-375CB84DB7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98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CFEC4A-531D-47DE-83DE-0750AE6B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3A543C-5FF2-4B0B-89D8-217C93595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58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0226FB-8D6A-4090-B7DD-087DB179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F9C93D-6351-406D-8379-846C422CE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57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427CFA-9DD1-4C73-8FCC-8541DD58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F6FF6-9029-4AAA-9CB1-FC0AD9F7D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CAC550-4A3F-4F48-B3EC-8B107088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0816D-CE27-4609-BEBC-7445B9652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7979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F97AB7-B1B5-45FC-ABA0-84D227CE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575EC-45DA-4F8C-AC7A-E880F8D1E7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1359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A4C651-5BBB-44CE-BB3B-6836BC67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EDC02-CA3F-46FF-A266-EBCCC693A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7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6C64D0-922A-4C3D-B5FA-531EE55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AA70D-F9E2-442F-B6F7-B4B874F68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0BAD0B-314A-4F69-BC1D-4856168A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1290F-193D-45DB-A00D-279143C3A7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5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99D1CF-C3A7-4B0C-9C8B-0090E385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1AE32-6EAF-47F1-B06A-BFAA14ACE0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84FB1D-D4FE-4475-B95F-6F1A0250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7B433-D34B-452C-B50E-E105DDBBB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7DF9AF-A999-4018-A07B-10CDB5D0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BFC783-10EC-4681-B5F9-CF82EB194E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FEEE6E-86D7-4034-B472-499A85A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7026A-9A78-4049-BB04-1DB29D2E2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863B62-FC2D-4DDE-908B-BFFD84B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EE358-DF30-4499-BD3E-62B96051A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9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414B71-503F-4B49-A07C-9732AA43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6A36A-3B4C-43C5-8053-DE4A72501A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7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E8050E-3433-493F-8C67-C9994A04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000D3-AD55-4FAE-ACF7-8B2F340B80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0107F6-B283-438A-A0B6-B60C637F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A6AEAD-1569-42B7-9BFA-352EB0ACEF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3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8694AA-3E39-46C4-8F70-D220E17E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11F8BC-D53B-4B4C-8E24-27EE915A8D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76A4F8-6591-430F-855D-6FC5BCD3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DCB648-7631-4497-A8DB-AE1CCC313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2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7AAD95-262E-4CB7-8F89-261D3AA6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04AE49-1B46-4969-B483-32EC643FE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8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65F01-B72D-4AE7-9F5B-22F2558D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94C42-DC71-426B-9FDC-0F81216926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78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C36EB4-4D48-4E6B-984B-1202220D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FF48D-79FB-4E4E-BB8A-BB2124F6DF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8426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602DF7-171A-4861-92D1-3BA59E4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1481E2-7EBE-4961-BF42-711189542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76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600DC1-A3A5-46F4-A1E3-65CD40B4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05438C-7424-4B8B-B47A-12003A37A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0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2C5F3B-7841-49AE-B475-53A19003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28A61-C05D-44A8-82CB-F0879D4D5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93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A0BF7E-0BED-40B5-A15D-880D1BB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A7F09-52F4-400E-AAFF-A7540F88A8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28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45D2CB-719C-4125-BF6F-300E8ABC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8BFD5-E786-44B4-8FF5-95042163C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9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DA4E70-1943-416A-AFD9-B37F5E60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9A201B-448E-4982-855B-674EE4D1A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7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50B80E-7C02-4EFC-B3DA-8213A15F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F0F3A-35AD-4756-A265-CDF8962B32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5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6F6B69-4004-4A06-A56F-DC47D7B9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12B88-FC1B-43BE-8A35-A46E08765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5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5C7D70-235E-444E-AD46-976706E4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6DCF08-8603-4A64-BB1A-A379667D1E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0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0B8BFF-F8C2-4711-A4C0-DFAB1838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1272C1-6D99-4D5D-996F-A805E5323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7848E3-C185-4930-B715-3F573A68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B8839-6A0F-4186-9E48-B81DAB3140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9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CB3F9E-BA34-47FB-B9B3-41E90ADB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64745C-80D7-4A21-9C39-6D5BDACF95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17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E7FA63-2028-4930-91D5-0D8C5EEE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520A3-EAD4-44F8-AEDB-4C53A63718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50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E32CCE-6CE5-4546-AA00-21B1C2AB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1ADD1D-B574-4962-9872-0B0A6DBD6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4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9376BF-769D-4140-8135-A57E3042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F35628-176E-497C-AA28-D584749D3B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4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DF267A-D37B-4CC2-99E8-68D39337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81066-F89C-4E67-9611-CFC667767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6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D0A82D-0F37-49A1-B504-EE573F50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B527F-8961-4863-9810-D9519C1DB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17175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76718C-20A6-4B1B-964D-90D0A331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B44987-2392-485F-A380-20E340F088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37753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065A3A-7E74-4662-8C3B-9BA713A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77A87-AA82-4A65-8357-A2BA5427D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50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03DE04-144C-4770-9645-EBD60DF2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F4478F-DCF0-4A01-83DB-D2A71D76A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4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CD22FC-8C92-4B5D-9710-1E04C58C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17AE2-9F84-4A37-A436-DD66314FC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7D2E83-281F-4F32-BF47-BB92A233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E9848-1600-4A3A-B2E7-C4904E445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8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C4A48F-4BEE-4619-8ED3-C89A23EB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E457E-9891-4F6F-89FD-794347930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32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5B6F50-2DC8-43BF-8BB8-CD944CBC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2AA6D-4C89-4C53-B886-09B45CB79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1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D308DF-2745-4A74-8111-6F1D4C76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B76C69-C23C-4A8D-8C73-6A5C4C450D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A06356-01D3-40BA-87DC-1B88E212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83E2C8-0A21-438E-88AC-5D7FC0B43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0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086E6D-2253-4C68-BD8C-D8064DD9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95D2BC-B74F-4DE2-8FE4-2524B6E90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08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C9E8D2-36C2-4365-849D-021E99E5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2A2B8-2960-41CC-9575-C919591E7F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9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898825-5868-430B-A380-1591C3EA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5BC54-743B-43C3-BE5E-C3A71B013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8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5E76CC-2FA9-4299-8659-F33241A6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72B0DA-1665-4DEF-BB11-E25557653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7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9888A-3692-4709-A23B-DD851FC0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3D06F1-5D39-407E-BCB4-3EB529864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14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7A798A-A13B-420D-BDD5-666CFDBB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67D8C-B358-47FD-93CA-1D5D941E0E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C5A624-131F-4CA4-9CFB-492CADC1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F9F44C-6F79-4A95-A034-03E6D9475B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910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F61343-D914-4036-973F-42600044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0E1F9-4D35-477B-A0E5-CF1C0E883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16B248-ABE8-4971-B43A-3780C971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1DA6A6-9F9C-4B7F-A756-79FB1052C3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17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93C4D2-2EBB-407F-B93F-6B3B6C55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7D1A6C-C5C4-4D5B-A147-00AFF4046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1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9429E3-4408-4AFC-AB74-5FDB0687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BF574-A850-4C2D-9428-AB0402338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5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52A63A-7F67-4606-B188-546C1BCA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47E7D-D312-4B3F-97EF-C7B3DB067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8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46DE74-6171-4FC8-80B3-868E3613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86088-0876-41E3-8857-E30D196602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3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6488FE-E900-43D3-9FB3-8087E047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518A5B-3376-40B7-B59A-1C6ED9833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74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F7D337-F7D4-420E-8304-5516CD9F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92855-DCC9-4720-A9C3-9E41E124C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944DE2-C821-4A91-AC7B-7CC1BEC2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9D7346-6766-4F8F-A0DF-E392D21A9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5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1D50B9-705B-4CAF-9A83-499D263C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A2DF2-474B-40D3-82AB-2990AC438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1A9BA-E5C4-4324-A145-5E38D796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E3174A-697C-49AD-9F20-8CC1910E90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8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F940C4-6980-46F5-96E6-54C30EEF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D2B736-90EA-4DB4-AFAE-12DED2029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910ADB-B7B0-4200-BD24-5B7454D4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65A90-CDC5-4C05-B373-D6E4EFAF1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6BB0B9-11EC-4EAD-9E31-DF6434CC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F64D68-477E-4356-A2DB-9F08ACDFA6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62600"/>
      </p:ext>
    </p:extLst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AF6EBC-2C3A-4D6E-9390-4838AE28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CCB5A-D0B7-4340-B0B9-F2E8F30B91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53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2E35E4-A5A0-43D2-B9F3-BFD0A25E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6D89B-B7F6-4DB7-B6C3-73FB2F7B1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0125"/>
      </p:ext>
    </p:extLst>
  </p:cSld>
  <p:clrMapOvr>
    <a:masterClrMapping/>
  </p:clrMapOvr>
  <p:transition spd="slow">
    <p:zoom dir="in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C86E9A-E8BA-4D8A-A7F2-F43B1231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51C99C-BD37-42CE-8616-BD23E3CABD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4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517733-923D-4444-BFE9-3E3E370B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31EAFB-41FB-4A99-A488-FCD15B56EC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7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232847-7F7D-4A9C-ACF6-FB51B9C0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5A16B3-B960-4A3F-B6A7-4911B4B97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28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38BE63-3E12-4D21-863D-4B9BC74F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82350-4641-4048-9206-87D3031C5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41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9E8DE5-751D-4D49-9869-7E3C8B20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D65CB-38F0-422B-B804-3C5ED6CB9B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AE42AC-FEE3-4552-A197-95A72F60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7FBE6-522B-4C6C-A756-4161DC38D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DEA42-E817-490E-BB84-A9998E46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73D14-019C-47DD-9767-20FBA700EC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9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F2D148-F3FF-4AED-8813-7526204E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EEFD16-762D-47C3-A89A-FBCB99C02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0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BC2499-7F5E-4AD4-9DCC-A60493A8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3D906-113A-42DC-ADCC-50E2C9F12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8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A0233A-370F-4594-B4F6-43301C1B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EF5B0E-CC65-47AC-95E3-700E8F005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82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A5FCC5-5C8F-4021-8303-23A7E61E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46B7E2-1391-4181-8001-AB2B5D8EA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96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1E1FA4-8562-47BF-A693-F24638F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BA2CBA-F40A-4898-B529-C332B347C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2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E6B78A-9722-4982-9087-D9F026D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3F917-F231-4E4B-9574-D34DBAB65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43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221766-DF58-43F6-A353-8B2719DC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BFEB9-39D5-43AA-941D-78688879F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4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7CD7BB-4362-4EBF-A18A-45928E33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A9CDC-9027-4D44-A59F-31C59FF24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3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E6CE2B-B460-40F0-94A3-414CBB5A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7C3372-BB11-4B78-AE87-DE4F9613EE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691C94-E2D0-448F-ADF9-E388120B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9DAF0-44CB-40A3-A337-5AAE85FA3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682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685031-1FE3-4BED-AFFF-011A7B43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F99AB-C0B6-4054-906F-3FA82958C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2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1D9C4F-FB5B-45EC-9501-A055C13A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6A2A8-7441-40C7-AFC4-37EF742F9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0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12CBB9-01FC-4CE3-B426-2045EC80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7B39F-6657-46DD-AF1F-8CB896C623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904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EB9E90-630D-4295-8F80-9BAF515E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7A417-E22E-47CF-A10D-69E20FB5B3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790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292EC2-6987-45D6-8D66-D27A281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43FA9-3A52-4F91-8C9D-2CF32465FB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7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71D3B9-0257-4DBE-89F5-A9363FAF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937BBA-FA9C-4CE2-9A33-6E7494982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4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75827B-158A-4853-BEDE-11B13444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9C503D-FE85-43E1-BCF7-0212EA6B3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831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273E0F-5F1F-4368-BE37-53DB961D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32A830-5272-427C-854B-5EDDA0A4C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79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739FE1-7D11-458A-8932-92828957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DAE370-4ED1-4825-A1DF-B7143E33B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7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BEDCA-6BDA-43FE-A356-D73A79FF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EE30F-3D10-4CCA-9362-A97451E5C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9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136</vt:i4>
      </vt:variant>
    </vt:vector>
  </HeadingPairs>
  <TitlesOfParts>
    <vt:vector size="14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2021-10-21T05:00:54Z</dcterms:created>
  <dcterms:modified xsi:type="dcterms:W3CDTF">2021-10-21T05:00:54Z</dcterms:modified>
</cp:coreProperties>
</file>